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4"/>
  </p:notesMasterIdLst>
  <p:handoutMasterIdLst>
    <p:handoutMasterId r:id="rId15"/>
  </p:handoutMasterIdLst>
  <p:sldIdLst>
    <p:sldId id="401" r:id="rId5"/>
    <p:sldId id="403" r:id="rId6"/>
    <p:sldId id="402" r:id="rId7"/>
    <p:sldId id="404" r:id="rId8"/>
    <p:sldId id="396" r:id="rId9"/>
    <p:sldId id="397" r:id="rId10"/>
    <p:sldId id="405" r:id="rId11"/>
    <p:sldId id="410" r:id="rId12"/>
    <p:sldId id="394" r:id="rId13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208" autoAdjust="0"/>
  </p:normalViewPr>
  <p:slideViewPr>
    <p:cSldViewPr snapToGrid="0">
      <p:cViewPr varScale="1">
        <p:scale>
          <a:sx n="68" d="100"/>
          <a:sy n="68" d="100"/>
        </p:scale>
        <p:origin x="84" y="270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7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661483-9F0A-4D3D-BAB4-B9EC53353BF7}" type="datetime1">
              <a:rPr lang="nl-NL" smtClean="0"/>
              <a:t>23-3-2022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47DC7-0065-4AEF-8B98-945F2D3FAF15}" type="datetime1">
              <a:rPr lang="nl-NL" smtClean="0"/>
              <a:pPr/>
              <a:t>23-3-2022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80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520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637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0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010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987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(Deze hebben geen ontwerper-id's aangezien ze zijn gebaseerd op de standaard diamodellen die zich al in de prestatie bevinden.)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148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 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12" name="Tijdelijke aanduiding voor inhoud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8" name="Tijdelijke aanduiding voor afbeelding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8" name="Tijdelijke aanduiding voor tekst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9" name="Tijdelijke aanduiding voor tekst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beelding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beelding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 met 4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afbeelding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3" name="Tijdelijke aanduiding voor afbeelding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nl-NL" noProof="0"/>
              <a:t>Naam presentatie</a:t>
            </a:r>
          </a:p>
        </p:txBody>
      </p: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0" name="Tijdelijke aanduiding voor afbeelding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Titel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5" name="Tijdelijke aanduiding voor inhoud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nl-NL" noProof="0"/>
              <a:t>Titel hier</a:t>
            </a:r>
          </a:p>
        </p:txBody>
      </p:sp>
      <p:sp>
        <p:nvSpPr>
          <p:cNvPr id="18" name="Subtitel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: Vorm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beelding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jdelijke aanduiding voor afbeelding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2" name="Tijdelijke aanduiding voor afbeelding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3" name="Tijdelijke aanduiding voor afbeelding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4" name="Tijdelijke aanduiding voor afbeelding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35" name="Tijdelijke aanduiding voor afbeelding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61" name="Tijdelijke aanduiding voor tekst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2" name="Tijdelijke aanduiding voor tekst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3" name="Tijdelijke aanduiding voor tekst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4" name="Tijdelijke aanduiding voor tekst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5" name="Tijdelijke aanduiding voor tekst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6" name="Tijdelijke aanduiding voor tekst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7" name="Tijdelijke aanduiding voor tekst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68" name="Tijdelijke aanduiding voor tekst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  <p:sp>
        <p:nvSpPr>
          <p:cNvPr id="69" name="Tijdelijke aanduiding voor tekst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nl-NL" noProof="0"/>
              <a:t>Naam</a:t>
            </a:r>
          </a:p>
        </p:txBody>
      </p:sp>
      <p:sp>
        <p:nvSpPr>
          <p:cNvPr id="70" name="Tijdelijke aanduiding voor tekst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nl-NL" noProof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Vorm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Naam presentatie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nl-NL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 om de tekststijlen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 noProof="0"/>
              <a:t>3-9-20XX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 om de tekststijlen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noProof="0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De tamme rat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Kay en koen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5A85D8F-96DF-414F-96F0-8F01B975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oren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07F79409-2936-4FDC-BF6F-45FC9FDA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nl-NL" dirty="0"/>
              <a:t>Top </a:t>
            </a:r>
            <a:r>
              <a:rPr lang="nl-NL" dirty="0" err="1"/>
              <a:t>eared</a:t>
            </a:r>
            <a:endParaRPr lang="nl-NL" dirty="0"/>
          </a:p>
          <a:p>
            <a:pPr rtl="0"/>
            <a:r>
              <a:rPr lang="nl-NL" dirty="0"/>
              <a:t>- Ogen staan in lijn met het midden van het oor. </a:t>
            </a:r>
          </a:p>
          <a:p>
            <a:pPr rtl="0"/>
            <a:r>
              <a:rPr lang="nl-NL" dirty="0"/>
              <a:t>- Oren steken boven het hoofd uit.</a:t>
            </a:r>
          </a:p>
          <a:p>
            <a:pPr rtl="0"/>
            <a:r>
              <a:rPr lang="nl-NL" dirty="0" err="1"/>
              <a:t>Dumbo</a:t>
            </a:r>
            <a:r>
              <a:rPr lang="nl-NL" dirty="0"/>
              <a:t> </a:t>
            </a:r>
          </a:p>
          <a:p>
            <a:pPr rtl="0"/>
            <a:r>
              <a:rPr lang="nl-NL" dirty="0"/>
              <a:t>- Ogen staan in lijn met de bovenkant van de oren</a:t>
            </a:r>
          </a:p>
          <a:p>
            <a:pPr rtl="0"/>
            <a:r>
              <a:rPr lang="nl-NL" dirty="0"/>
              <a:t>- Komt niet boven het hoofd uit</a:t>
            </a:r>
          </a:p>
          <a:p>
            <a:pPr rtl="0"/>
            <a:endParaRPr lang="nl-NL" dirty="0"/>
          </a:p>
          <a:p>
            <a:pPr rtl="0"/>
            <a:endParaRPr lang="nl-NL" dirty="0"/>
          </a:p>
        </p:txBody>
      </p:sp>
      <p:sp>
        <p:nvSpPr>
          <p:cNvPr id="26" name="Tijdelijke aanduiding voor voettekst 25">
            <a:extLst>
              <a:ext uri="{FF2B5EF4-FFF2-40B4-BE49-F238E27FC236}">
                <a16:creationId xmlns:a16="http://schemas.microsoft.com/office/drawing/2014/main" id="{0E469817-940E-4A7E-82D2-9FC9B4D3A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r>
              <a:rPr lang="nl-NL"/>
              <a:t>Naam presentatie</a:t>
            </a:r>
          </a:p>
        </p:txBody>
      </p:sp>
      <p:pic>
        <p:nvPicPr>
          <p:cNvPr id="20" name="Tijdelijke aanduiding voor afbeelding 19" descr="Afbeelding met kat, zoogdier, knaagdier, binnen&#10;&#10;Automatisch gegenereerde beschrijving">
            <a:extLst>
              <a:ext uri="{FF2B5EF4-FFF2-40B4-BE49-F238E27FC236}">
                <a16:creationId xmlns:a16="http://schemas.microsoft.com/office/drawing/2014/main" id="{014ACEDC-35D4-42EF-9A03-CE86DF6E6DC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/>
          <a:srcRect l="11839" r="11839"/>
          <a:stretch>
            <a:fillRect/>
          </a:stretch>
        </p:blipFill>
        <p:spPr/>
      </p:pic>
      <p:pic>
        <p:nvPicPr>
          <p:cNvPr id="18" name="Tijdelijke aanduiding voor afbeelding 17" descr="Afbeelding met kat, zoogdier, binnen, knaagdier&#10;&#10;Automatisch gegenereerde beschrijving">
            <a:extLst>
              <a:ext uri="{FF2B5EF4-FFF2-40B4-BE49-F238E27FC236}">
                <a16:creationId xmlns:a16="http://schemas.microsoft.com/office/drawing/2014/main" id="{3049D604-F0B0-48B4-B4A4-5A5F456A91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l="25906" r="25906"/>
          <a:stretch>
            <a:fillRect/>
          </a:stretch>
        </p:blipFill>
        <p:spPr/>
      </p:pic>
      <p:pic>
        <p:nvPicPr>
          <p:cNvPr id="22" name="Tijdelijke aanduiding voor afbeelding 21">
            <a:extLst>
              <a:ext uri="{FF2B5EF4-FFF2-40B4-BE49-F238E27FC236}">
                <a16:creationId xmlns:a16="http://schemas.microsoft.com/office/drawing/2014/main" id="{AC63595D-853C-4C9C-B59D-30B6DC54E92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/>
          <a:srcRect l="16871" r="16871"/>
          <a:stretch>
            <a:fillRect/>
          </a:stretch>
        </p:blipFill>
        <p:spPr/>
      </p:pic>
      <p:pic>
        <p:nvPicPr>
          <p:cNvPr id="24" name="Tijdelijke aanduiding voor afbeelding 23" descr="Afbeelding met zoogdier, knaagdier, venster, binnen&#10;&#10;Automatisch gegenereerde beschrijving">
            <a:extLst>
              <a:ext uri="{FF2B5EF4-FFF2-40B4-BE49-F238E27FC236}">
                <a16:creationId xmlns:a16="http://schemas.microsoft.com/office/drawing/2014/main" id="{2D006216-4153-406B-A9A7-AE3D5141B9B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6"/>
          <a:srcRect t="20054" b="200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294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nl-NL" dirty="0"/>
              <a:t>Lengte, gewicht en staart</a:t>
            </a:r>
          </a:p>
        </p:txBody>
      </p:sp>
      <p:pic>
        <p:nvPicPr>
          <p:cNvPr id="5" name="Afbeelding 4" descr="Afbeelding met rots, buiten, hagedis&#10;&#10;Automatisch gegenereerde beschrijving">
            <a:extLst>
              <a:ext uri="{FF2B5EF4-FFF2-40B4-BE49-F238E27FC236}">
                <a16:creationId xmlns:a16="http://schemas.microsoft.com/office/drawing/2014/main" id="{A0C29395-CCE7-40A7-A6F1-749C91945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762" y="2011680"/>
            <a:ext cx="2768636" cy="4160520"/>
          </a:xfrm>
          <a:prstGeom prst="rect">
            <a:avLst/>
          </a:prstGeom>
          <a:noFill/>
        </p:spPr>
      </p:pic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 rtlCol="0">
            <a:normAutofit/>
          </a:bodyPr>
          <a:lstStyle/>
          <a:p>
            <a:pPr rtl="0">
              <a:lnSpc>
                <a:spcPct val="90000"/>
              </a:lnSpc>
            </a:pPr>
            <a:r>
              <a:rPr lang="nl-NL" sz="2400"/>
              <a:t>Man: 350 tot 600 gram </a:t>
            </a:r>
          </a:p>
          <a:p>
            <a:pPr rtl="0">
              <a:lnSpc>
                <a:spcPct val="90000"/>
              </a:lnSpc>
            </a:pPr>
            <a:r>
              <a:rPr lang="nl-NL" sz="2400"/>
              <a:t>Vrouw 250 tot 400 gram</a:t>
            </a:r>
          </a:p>
          <a:p>
            <a:pPr rtl="0">
              <a:lnSpc>
                <a:spcPct val="90000"/>
              </a:lnSpc>
            </a:pPr>
            <a:endParaRPr lang="nl-NL" sz="2400"/>
          </a:p>
          <a:p>
            <a:pPr rtl="0">
              <a:lnSpc>
                <a:spcPct val="90000"/>
              </a:lnSpc>
            </a:pPr>
            <a:r>
              <a:rPr lang="nl-NL" sz="2400"/>
              <a:t>Gemiddeld 20 tot 30 cm lang.</a:t>
            </a:r>
          </a:p>
          <a:p>
            <a:pPr rtl="0">
              <a:lnSpc>
                <a:spcPct val="90000"/>
              </a:lnSpc>
            </a:pPr>
            <a:endParaRPr lang="nl-NL" sz="2400"/>
          </a:p>
          <a:p>
            <a:pPr rtl="0">
              <a:lnSpc>
                <a:spcPct val="90000"/>
              </a:lnSpc>
            </a:pPr>
            <a:r>
              <a:rPr lang="nl-NL" sz="2400"/>
              <a:t>Staart heeft weinig haar en is vaak roze van kleur, soms grijs of met pigment plekken. </a:t>
            </a:r>
          </a:p>
        </p:txBody>
      </p:sp>
      <p:sp>
        <p:nvSpPr>
          <p:cNvPr id="12" name="Tijdelijke aanduiding voor datum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3-9-20XX</a:t>
            </a:r>
          </a:p>
        </p:txBody>
      </p:sp>
      <p:sp>
        <p:nvSpPr>
          <p:cNvPr id="13" name="Tijdelijke aanduiding voor voettekst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Naam presentatie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nl-NL" smtClean="0"/>
              <a:pPr rtl="0">
                <a:spcAft>
                  <a:spcPts val="600"/>
                </a:spcAft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jdelijke aanduiding voor afbeelding 10" descr="Afbeelding met knaagdier, zitten, kat, zoogdier&#10;&#10;Automatisch gegenereerde beschrijving">
            <a:extLst>
              <a:ext uri="{FF2B5EF4-FFF2-40B4-BE49-F238E27FC236}">
                <a16:creationId xmlns:a16="http://schemas.microsoft.com/office/drawing/2014/main" id="{05BD0F15-287F-4E1F-AA19-4A35CE9B49D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/>
          <a:srcRect r="1" b="2243"/>
          <a:stretch/>
        </p:blipFill>
        <p:spPr>
          <a:xfrm>
            <a:off x="5710842" y="1"/>
            <a:ext cx="6481158" cy="4216186"/>
          </a:xfrm>
          <a:noFill/>
        </p:spPr>
      </p:pic>
      <p:pic>
        <p:nvPicPr>
          <p:cNvPr id="13" name="Tijdelijke aanduiding voor afbeelding 12" descr="Afbeelding met knaagdier, kat, binnen, zoogdier&#10;&#10;Automatisch gegenereerde beschrijving">
            <a:extLst>
              <a:ext uri="{FF2B5EF4-FFF2-40B4-BE49-F238E27FC236}">
                <a16:creationId xmlns:a16="http://schemas.microsoft.com/office/drawing/2014/main" id="{F896A977-3AD0-4AA2-A2DE-5A28498503EA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4"/>
          <a:srcRect t="15726" b="20664"/>
          <a:stretch/>
        </p:blipFill>
        <p:spPr>
          <a:xfrm>
            <a:off x="5078134" y="4323899"/>
            <a:ext cx="7113866" cy="2534101"/>
          </a:xfrm>
          <a:noFill/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C278FAAB-8DFA-4475-B8B6-51A3ED193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rtlCol="0" anchor="b">
            <a:normAutofit/>
          </a:bodyPr>
          <a:lstStyle/>
          <a:p>
            <a:pPr rtl="0"/>
            <a:r>
              <a:rPr lang="nl-NL" dirty="0"/>
              <a:t>Verschillende kleur patronen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9ED11852-578A-69D6-1358-C92F85193B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hele </a:t>
            </a:r>
            <a:r>
              <a:rPr lang="en-US" dirty="0" err="1"/>
              <a:t>boel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kleuren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D1A6EB5B-12E6-6B59-5414-F68588F2A6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</a:t>
            </a:r>
            <a:r>
              <a:rPr lang="en-US" dirty="0" err="1"/>
              <a:t>gaan</a:t>
            </a:r>
            <a:r>
              <a:rPr lang="en-US" dirty="0"/>
              <a:t> nu de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kleur</a:t>
            </a:r>
            <a:r>
              <a:rPr lang="en-US" dirty="0"/>
              <a:t> patronne </a:t>
            </a:r>
            <a:r>
              <a:rPr lang="en-US" dirty="0" err="1"/>
              <a:t>behandelen</a:t>
            </a:r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33F7B81A-BD3A-3142-DE25-9A658108D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27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02820-7F02-4F5F-8933-C0B61CFA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1970531"/>
            <a:ext cx="3831336" cy="1453896"/>
          </a:xfrm>
        </p:spPr>
        <p:txBody>
          <a:bodyPr rtlCol="0" anchor="b">
            <a:normAutofit/>
          </a:bodyPr>
          <a:lstStyle/>
          <a:p>
            <a:pPr rtl="0"/>
            <a:r>
              <a:rPr lang="nl-NL" dirty="0"/>
              <a:t>japanner</a:t>
            </a: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FD2D640A-D46E-46E2-BDD2-4125D26D99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7272" r="1" b="16120"/>
          <a:stretch/>
        </p:blipFill>
        <p:spPr>
          <a:xfrm>
            <a:off x="6711696" y="640079"/>
            <a:ext cx="4837176" cy="5568696"/>
          </a:xfrm>
          <a:prstGeom prst="rect">
            <a:avLst/>
          </a:prstGeom>
          <a:noFill/>
        </p:spPr>
      </p:pic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15D837E-390F-1663-38D3-E12A31D9D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3580512"/>
            <a:ext cx="3319272" cy="649224"/>
          </a:xfrm>
        </p:spPr>
        <p:txBody>
          <a:bodyPr/>
          <a:lstStyle/>
          <a:p>
            <a:r>
              <a:rPr lang="en-US" dirty="0" err="1"/>
              <a:t>Geheel</a:t>
            </a:r>
            <a:r>
              <a:rPr lang="en-US" dirty="0"/>
              <a:t> wit </a:t>
            </a:r>
            <a:r>
              <a:rPr lang="en-US" dirty="0" err="1"/>
              <a:t>behalve</a:t>
            </a:r>
            <a:r>
              <a:rPr lang="en-US" dirty="0"/>
              <a:t> </a:t>
            </a:r>
            <a:r>
              <a:rPr lang="en-US" dirty="0" err="1"/>
              <a:t>hoofd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streep</a:t>
            </a:r>
            <a:r>
              <a:rPr lang="en-US" dirty="0"/>
              <a:t> op de rug. In alle </a:t>
            </a:r>
            <a:r>
              <a:rPr lang="en-US" dirty="0" err="1"/>
              <a:t>kleuren</a:t>
            </a:r>
            <a:endParaRPr lang="en-US" dirty="0"/>
          </a:p>
        </p:txBody>
      </p:sp>
      <p:sp>
        <p:nvSpPr>
          <p:cNvPr id="4" name="Tijdelijke aanduiding voor datum 5">
            <a:extLst>
              <a:ext uri="{FF2B5EF4-FFF2-40B4-BE49-F238E27FC236}">
                <a16:creationId xmlns:a16="http://schemas.microsoft.com/office/drawing/2014/main" id="{523A727A-BD22-42EE-9500-BBEF455DA5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3-9-20XX</a:t>
            </a:r>
          </a:p>
        </p:txBody>
      </p:sp>
      <p:sp>
        <p:nvSpPr>
          <p:cNvPr id="5" name="Tijdelijke aanduiding voor voettekst 6">
            <a:extLst>
              <a:ext uri="{FF2B5EF4-FFF2-40B4-BE49-F238E27FC236}">
                <a16:creationId xmlns:a16="http://schemas.microsoft.com/office/drawing/2014/main" id="{D00329E9-36A4-4FA9-9FBD-412BCEF2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Presentatietitel</a:t>
            </a:r>
          </a:p>
        </p:txBody>
      </p:sp>
      <p:sp>
        <p:nvSpPr>
          <p:cNvPr id="7" name="Tijdelijke aanduiding voor dianummer 7">
            <a:extLst>
              <a:ext uri="{FF2B5EF4-FFF2-40B4-BE49-F238E27FC236}">
                <a16:creationId xmlns:a16="http://schemas.microsoft.com/office/drawing/2014/main" id="{F13D5288-11C4-425C-8C20-5E8A7E72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590024A9-0184-448B-881E-CC722A916CB1}" type="slidenum">
              <a:rPr lang="nl-NL" smtClean="0"/>
              <a:pPr rtl="0">
                <a:spcAft>
                  <a:spcPts val="600"/>
                </a:spcAft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31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602820-7F02-4F5F-8933-C0B61CFA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nl-NL" dirty="0"/>
              <a:t>husky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2184A75-436D-4622-8A23-BE4562F923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8747" r="18885" b="-2"/>
          <a:stretch/>
        </p:blipFill>
        <p:spPr>
          <a:xfrm>
            <a:off x="838200" y="2011680"/>
            <a:ext cx="4937760" cy="4160520"/>
          </a:xfrm>
          <a:prstGeom prst="rect">
            <a:avLst/>
          </a:prstGeom>
          <a:noFill/>
        </p:spPr>
      </p:pic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5BBDAD38-C7E8-E933-FBFE-96165E69B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r>
              <a:rPr lang="en-US" dirty="0"/>
              <a:t>Wit met </a:t>
            </a:r>
            <a:r>
              <a:rPr lang="en-US" dirty="0" err="1"/>
              <a:t>een</a:t>
            </a:r>
            <a:r>
              <a:rPr lang="en-US" dirty="0"/>
              <a:t> brede </a:t>
            </a:r>
            <a:r>
              <a:rPr lang="en-US" dirty="0" err="1"/>
              <a:t>streep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wat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vlekjes</a:t>
            </a:r>
            <a:r>
              <a:rPr lang="en-US" dirty="0"/>
              <a:t> </a:t>
            </a:r>
            <a:r>
              <a:rPr lang="en-US" dirty="0" err="1"/>
              <a:t>rondom</a:t>
            </a:r>
            <a:r>
              <a:rPr lang="en-US" dirty="0"/>
              <a:t> de </a:t>
            </a:r>
            <a:r>
              <a:rPr lang="en-US" dirty="0" err="1"/>
              <a:t>streep</a:t>
            </a:r>
            <a:r>
              <a:rPr lang="en-US" dirty="0"/>
              <a:t>. </a:t>
            </a:r>
          </a:p>
          <a:p>
            <a:r>
              <a:rPr lang="en-US" dirty="0"/>
              <a:t>In de </a:t>
            </a:r>
            <a:r>
              <a:rPr lang="en-US" dirty="0" err="1"/>
              <a:t>kleuren</a:t>
            </a:r>
            <a:r>
              <a:rPr lang="en-US" dirty="0"/>
              <a:t>: </a:t>
            </a:r>
            <a:r>
              <a:rPr lang="en-US" dirty="0" err="1"/>
              <a:t>champage</a:t>
            </a:r>
            <a:r>
              <a:rPr lang="en-US" dirty="0"/>
              <a:t>, </a:t>
            </a:r>
            <a:r>
              <a:rPr lang="en-US" dirty="0" err="1"/>
              <a:t>blauw</a:t>
            </a:r>
            <a:r>
              <a:rPr lang="en-US" dirty="0"/>
              <a:t>, </a:t>
            </a:r>
            <a:r>
              <a:rPr lang="en-US" dirty="0" err="1"/>
              <a:t>zwart</a:t>
            </a:r>
            <a:endParaRPr lang="en-US" dirty="0"/>
          </a:p>
        </p:txBody>
      </p:sp>
      <p:sp>
        <p:nvSpPr>
          <p:cNvPr id="12" name="Tijdelijke aanduiding voor datum 11">
            <a:extLst>
              <a:ext uri="{FF2B5EF4-FFF2-40B4-BE49-F238E27FC236}">
                <a16:creationId xmlns:a16="http://schemas.microsoft.com/office/drawing/2014/main" id="{A341B71E-5290-4693-8035-44F1D530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3-9-20XX</a:t>
            </a:r>
          </a:p>
        </p:txBody>
      </p:sp>
      <p:sp>
        <p:nvSpPr>
          <p:cNvPr id="13" name="Tijdelijke aanduiding voor voettekst 12">
            <a:extLst>
              <a:ext uri="{FF2B5EF4-FFF2-40B4-BE49-F238E27FC236}">
                <a16:creationId xmlns:a16="http://schemas.microsoft.com/office/drawing/2014/main" id="{81FCE4EA-92D0-4D04-BA86-2FFFEC99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Naam presentatie</a:t>
            </a:r>
          </a:p>
        </p:txBody>
      </p:sp>
      <p:sp>
        <p:nvSpPr>
          <p:cNvPr id="14" name="Tijdelijke aanduiding voor dianummer 13">
            <a:extLst>
              <a:ext uri="{FF2B5EF4-FFF2-40B4-BE49-F238E27FC236}">
                <a16:creationId xmlns:a16="http://schemas.microsoft.com/office/drawing/2014/main" id="{7D2D9DB8-6AAC-452C-8711-DA2E869F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nl-NL" smtClean="0"/>
              <a:pPr rtl="0">
                <a:spcAft>
                  <a:spcPts val="600"/>
                </a:spcAft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10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E08A1-FEAA-4F21-96E4-5A57CFAA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Verder heb je ze ook nog in compleet 1 kleur met soms een witte vlek op de buik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43DD3A-BCEA-4181-8BC4-61E1A84D5A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nl-NL" dirty="0">
                <a:solidFill>
                  <a:srgbClr val="FFFFFF"/>
                </a:solidFill>
              </a:rPr>
              <a:t>Bruin, wit, zwart, grijs en blauw.</a:t>
            </a:r>
            <a:endParaRPr lang="nl-NL" cap="none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E96533-0ABC-43CF-A178-990FE4A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nl-NL"/>
              <a:t>3-9-20XX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109D7B-C32A-4E78-8DDF-03685549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/>
              <a:t>Presentatietitel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C57B06-3F43-4092-8AB5-0AC0601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53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C7BDB-B7D1-465C-9965-C0C4D79D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nl-NL" dirty="0"/>
              <a:t>Ogen </a:t>
            </a:r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93C16049-5EE5-F17B-D906-567B9E291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/>
          <a:lstStyle/>
          <a:p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ogen</a:t>
            </a:r>
            <a:endParaRPr lang="en-US" dirty="0"/>
          </a:p>
        </p:txBody>
      </p:sp>
      <p:pic>
        <p:nvPicPr>
          <p:cNvPr id="2052" name="Picture 4" descr="Home --- - Alles over tamme ratjes!">
            <a:extLst>
              <a:ext uri="{FF2B5EF4-FFF2-40B4-BE49-F238E27FC236}">
                <a16:creationId xmlns:a16="http://schemas.microsoft.com/office/drawing/2014/main" id="{8A630744-1137-473C-ABAB-8A6A7DEF36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7" r="-3" b="3160"/>
          <a:stretch/>
        </p:blipFill>
        <p:spPr bwMode="auto">
          <a:xfrm>
            <a:off x="839788" y="3127248"/>
            <a:ext cx="4937760" cy="30632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 Placeholder 4">
            <a:extLst>
              <a:ext uri="{FF2B5EF4-FFF2-40B4-BE49-F238E27FC236}">
                <a16:creationId xmlns:a16="http://schemas.microsoft.com/office/drawing/2014/main" id="{22FBB22C-F092-F9BF-C79E-EE207034A2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/>
          <a:lstStyle/>
          <a:p>
            <a:r>
              <a:rPr lang="en-US" dirty="0"/>
              <a:t>Ruby </a:t>
            </a:r>
            <a:r>
              <a:rPr lang="en-US" dirty="0" err="1"/>
              <a:t>ogen</a:t>
            </a:r>
            <a:r>
              <a:rPr lang="en-US" dirty="0"/>
              <a:t> (rood)</a:t>
            </a:r>
          </a:p>
        </p:txBody>
      </p:sp>
      <p:pic>
        <p:nvPicPr>
          <p:cNvPr id="2050" name="Picture 2" descr="140 ideeën over Schatjes van Ratjes | tamme ratten, dieren, muizen">
            <a:extLst>
              <a:ext uri="{FF2B5EF4-FFF2-40B4-BE49-F238E27FC236}">
                <a16:creationId xmlns:a16="http://schemas.microsoft.com/office/drawing/2014/main" id="{E2CD143A-400D-4797-9888-881951CE8F4B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4" r="-3" b="8"/>
          <a:stretch/>
        </p:blipFill>
        <p:spPr bwMode="auto">
          <a:xfrm>
            <a:off x="6419088" y="3127248"/>
            <a:ext cx="4937760" cy="30632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FFA9757F-0365-4F15-86D3-6165DFD4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dirty="0"/>
              <a:t>3-9-20XX</a:t>
            </a:r>
            <a:endParaRPr lang="nl-NL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BD13B003-BFA7-43DB-9005-32EFF68D1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 dirty="0"/>
              <a:t>Presentatietitel</a:t>
            </a:r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60264F83-93CE-4B81-87A0-2FF1A9911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B9713C8C-8E70-45D5-AE59-23E60168254E}" type="slidenum">
              <a:rPr lang="nl-NL" smtClean="0"/>
              <a:pPr rtl="0">
                <a:spcAft>
                  <a:spcPts val="600"/>
                </a:spcAft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58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9B795-03E9-4E34-9357-C0628914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nl-NL" dirty="0"/>
              <a:t>einde</a:t>
            </a:r>
          </a:p>
        </p:txBody>
      </p:sp>
      <p:pic>
        <p:nvPicPr>
          <p:cNvPr id="3074" name="Picture 2" descr="Het krioelt in Mokum! - booxalive">
            <a:extLst>
              <a:ext uri="{FF2B5EF4-FFF2-40B4-BE49-F238E27FC236}">
                <a16:creationId xmlns:a16="http://schemas.microsoft.com/office/drawing/2014/main" id="{F7AF5C88-DB20-4DDC-BF43-FD01892E0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9384" y="2011680"/>
            <a:ext cx="3453231" cy="416052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datum 5">
            <a:extLst>
              <a:ext uri="{FF2B5EF4-FFF2-40B4-BE49-F238E27FC236}">
                <a16:creationId xmlns:a16="http://schemas.microsoft.com/office/drawing/2014/main" id="{608D1D4A-3ABF-47FD-9E9F-50C12B4A3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3-9-20XX</a:t>
            </a:r>
          </a:p>
        </p:txBody>
      </p:sp>
      <p:sp>
        <p:nvSpPr>
          <p:cNvPr id="8" name="Tijdelijke aanduiding voor voettekst 6">
            <a:extLst>
              <a:ext uri="{FF2B5EF4-FFF2-40B4-BE49-F238E27FC236}">
                <a16:creationId xmlns:a16="http://schemas.microsoft.com/office/drawing/2014/main" id="{A0DB317D-4A72-44A9-B888-2974D6C1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nl-NL"/>
              <a:t>Presentatietitel</a:t>
            </a:r>
          </a:p>
        </p:txBody>
      </p:sp>
      <p:sp>
        <p:nvSpPr>
          <p:cNvPr id="9" name="Tijdelijke aanduiding voor dianummer 7">
            <a:extLst>
              <a:ext uri="{FF2B5EF4-FFF2-40B4-BE49-F238E27FC236}">
                <a16:creationId xmlns:a16="http://schemas.microsoft.com/office/drawing/2014/main" id="{E2ACE18F-7572-4B57-B093-F422098C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590024A9-0184-448B-881E-CC722A916CB1}" type="slidenum">
              <a:rPr lang="nl-NL" smtClean="0"/>
              <a:pPr rtl="0">
                <a:spcAft>
                  <a:spcPts val="600"/>
                </a:spcAft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4942735"/>
      </p:ext>
    </p:extLst>
  </p:cSld>
  <p:clrMapOvr>
    <a:masterClrMapping/>
  </p:clrMapOvr>
</p:sld>
</file>

<file path=ppt/theme/theme1.xml><?xml version="1.0" encoding="utf-8"?>
<a:theme xmlns:a="http://schemas.openxmlformats.org/drawingml/2006/main" name="Kwast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886_TF89080264_Win32" id="{FF98300B-2C78-4A56-8378-2187819AABBD}" vid="{D1DDA454-992D-4FE7-999E-6C4BFC31954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{A6BB1CED-644F-4D80-BC51-6F7C3C2A31A8}tf89080264_win32</Template>
  <TotalTime>32</TotalTime>
  <Words>235</Words>
  <Application>Microsoft Office PowerPoint</Application>
  <PresentationFormat>Breedbeeld</PresentationFormat>
  <Paragraphs>59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Elephant</vt:lpstr>
      <vt:lpstr>Kwast</vt:lpstr>
      <vt:lpstr>De tamme rat</vt:lpstr>
      <vt:lpstr>oren</vt:lpstr>
      <vt:lpstr>Lengte, gewicht en staart</vt:lpstr>
      <vt:lpstr>Verschillende kleur patronen</vt:lpstr>
      <vt:lpstr>japanner</vt:lpstr>
      <vt:lpstr>husky</vt:lpstr>
      <vt:lpstr>Verder heb je ze ook nog in compleet 1 kleur met soms een witte vlek op de buik</vt:lpstr>
      <vt:lpstr>Ogen </vt:lpstr>
      <vt:lpstr>einde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tamme rat</dc:title>
  <dc:creator>kay .m baars</dc:creator>
  <cp:lastModifiedBy>kay .m baars</cp:lastModifiedBy>
  <cp:revision>1</cp:revision>
  <dcterms:created xsi:type="dcterms:W3CDTF">2022-03-23T08:30:51Z</dcterms:created>
  <dcterms:modified xsi:type="dcterms:W3CDTF">2022-03-23T09:03:05Z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